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69" r:id="rId15"/>
    <p:sldId id="271" r:id="rId16"/>
    <p:sldId id="272" r:id="rId17"/>
    <p:sldId id="273" r:id="rId18"/>
    <p:sldId id="276" r:id="rId19"/>
    <p:sldId id="274" r:id="rId20"/>
    <p:sldId id="278" r:id="rId21"/>
    <p:sldId id="277" r:id="rId22"/>
    <p:sldId id="279" r:id="rId23"/>
    <p:sldId id="28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00FF"/>
    <a:srgbClr val="FF66FF"/>
    <a:srgbClr val="CC6600"/>
    <a:srgbClr val="D6009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0"/>
            <a:ext cx="7924800" cy="110799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prstTxWarp prst="textStop">
              <a:avLst/>
            </a:prstTxWarp>
            <a:spAutoFit/>
          </a:bodyPr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yellow-ro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599" y="1143000"/>
            <a:ext cx="7608455" cy="5486400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2-10-31-10-35-00-5090fed400ecc-bananas_1562879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1219200"/>
            <a:ext cx="6307184" cy="4322277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590800" y="304800"/>
            <a:ext cx="4038600" cy="646331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0000FF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এগুলো কিসের ছবি ?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0" y="5867400"/>
            <a:ext cx="3581400" cy="769441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7030A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কলা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7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1143000"/>
            <a:ext cx="5765800" cy="43243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362200" y="307792"/>
            <a:ext cx="4419600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এগুলো   কিসের ছবি ?</a:t>
            </a:r>
            <a:endParaRPr lang="en-US" sz="36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1800" y="5791200"/>
            <a:ext cx="3581400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বরই</a:t>
            </a:r>
            <a:endParaRPr lang="en-US" sz="4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43200" y="307792"/>
            <a:ext cx="36576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এগুলো  কিসের ছবি ?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40_80_94d218059536029d6357dda15f914f6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1295400"/>
            <a:ext cx="6019800" cy="4514850"/>
          </a:xfrm>
          <a:prstGeom prst="rect">
            <a:avLst/>
          </a:prstGeom>
          <a:ln w="228600" cap="sq" cmpd="thickThin">
            <a:solidFill>
              <a:srgbClr val="D60093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2590800" y="6150114"/>
            <a:ext cx="3962400" cy="646331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D60093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লালশাক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uishaak-sdg-12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295400"/>
            <a:ext cx="7315200" cy="4495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362200" y="304800"/>
            <a:ext cx="41910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এগুলো কিসের ছবি ?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9000" y="5943600"/>
            <a:ext cx="2362200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পুঁই শাক 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304800"/>
            <a:ext cx="43434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এগুলো কিসের ছবি ?</a:t>
            </a:r>
            <a:endParaRPr lang="en-US" sz="36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begu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1209848"/>
            <a:ext cx="6705600" cy="45521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3600" y="5867400"/>
            <a:ext cx="4648200" cy="70788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4">
                <a:lumMod val="75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বেগুন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fe440aff577d4c8bae637253ade8e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1242974"/>
            <a:ext cx="6781800" cy="4421734"/>
          </a:xfrm>
          <a:prstGeom prst="rect">
            <a:avLst/>
          </a:prstGeom>
          <a:ln w="2286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362200" y="191869"/>
            <a:ext cx="44958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0099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এগুলো কিসের ছবি ?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1800" y="6019800"/>
            <a:ext cx="3352800" cy="70788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2">
                <a:lumMod val="75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লাউ </a:t>
            </a:r>
            <a:endParaRPr lang="en-US" sz="40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disFing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1219200"/>
            <a:ext cx="6858000" cy="4419600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057400" y="228600"/>
            <a:ext cx="48768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এগুলো  কিসের ছবি ?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95600" y="6019800"/>
            <a:ext cx="312420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D60093"/>
                </a:solidFill>
                <a:latin typeface="NikoshBAN" pitchFamily="2" charset="0"/>
                <a:cs typeface="NikoshBAN" pitchFamily="2" charset="0"/>
              </a:rPr>
              <a:t>ঢেঁড়শ </a:t>
            </a:r>
            <a:endParaRPr lang="en-US" sz="4000" dirty="0">
              <a:solidFill>
                <a:srgbClr val="D60093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9_misti%20kumra_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1371600"/>
            <a:ext cx="6705600" cy="418419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2057400" y="228600"/>
            <a:ext cx="48768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এটা  কিসের ছবি ?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0800" y="5943600"/>
            <a:ext cx="4114800" cy="70788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7030A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কুমড়া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1044714"/>
            <a:ext cx="7239000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ফল ও সবজি আমরা কেন খাই 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3172361"/>
            <a:ext cx="8077200" cy="1323439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00B0F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ফল ও সব্জিতে প্রচুর পরিমাণে পুষ্টি উপাদান আছে।যা আমাদের শরীরের দরকার।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209800"/>
            <a:ext cx="8305800" cy="2646878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16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নিরব পাঠ</a:t>
            </a:r>
            <a:endParaRPr lang="en-US" sz="166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533400"/>
            <a:ext cx="5638800" cy="1323439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উপস্থাপনায়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281297"/>
            <a:ext cx="4495800" cy="347787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ছালেহউদ্দিন</a:t>
            </a:r>
            <a:endParaRPr lang="bn-BD" sz="4400" b="1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প্রধান শিক্ষক</a:t>
            </a:r>
            <a:endParaRPr lang="bn-BD" sz="4400" b="1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চাঁচড়া </a:t>
            </a:r>
            <a:r>
              <a:rPr lang="bn-BD" sz="4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পশ্চিমপাড়া </a:t>
            </a:r>
          </a:p>
          <a:p>
            <a:r>
              <a:rPr lang="bn-BD" sz="4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সঃ </a:t>
            </a:r>
            <a:r>
              <a:rPr lang="bn-BD" sz="4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প্রাঃ </a:t>
            </a:r>
            <a:r>
              <a:rPr lang="bn-BD" sz="4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বিঃ</a:t>
            </a:r>
            <a:endParaRPr lang="bn-BD" sz="4400" b="1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তজুমদ্দিন</a:t>
            </a:r>
            <a:r>
              <a:rPr lang="bn-BD" sz="4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, ভোলা </a:t>
            </a:r>
            <a:r>
              <a:rPr lang="bn-BD" sz="4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00600" y="2286000"/>
            <a:ext cx="4267200" cy="34163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সাজেদা </a:t>
            </a:r>
            <a:r>
              <a:rPr lang="bn-BD" sz="5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জাহান</a:t>
            </a:r>
          </a:p>
          <a:p>
            <a:r>
              <a:rPr lang="bn-BD" sz="5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সহকারি </a:t>
            </a:r>
            <a:r>
              <a:rPr lang="bn-BD" sz="5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শিক্ষিকা</a:t>
            </a:r>
          </a:p>
          <a:p>
            <a:r>
              <a:rPr lang="bn-BD" sz="5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অরুণচন্দ্র সঃপ্রাঃবি</a:t>
            </a:r>
            <a:r>
              <a:rPr lang="bn-BD" sz="5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ঃ </a:t>
            </a:r>
            <a:endParaRPr lang="bn-BD" sz="5400" b="1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5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সদর,নোয়াখালী</a:t>
            </a:r>
            <a:r>
              <a:rPr lang="bn-BD" sz="5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54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2000" y="1524000"/>
          <a:ext cx="7391400" cy="4952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5700"/>
                <a:gridCol w="3695700"/>
              </a:tblGrid>
              <a:tr h="1187363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ফল</a:t>
                      </a:r>
                    </a:p>
                    <a:p>
                      <a:pPr algn="ctr"/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সবজি</a:t>
                      </a:r>
                      <a:r>
                        <a:rPr lang="bn-BD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44568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আম 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লালশাক</a:t>
                      </a:r>
                      <a:r>
                        <a:rPr lang="bn-BD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</a:txBody>
                  <a:tcPr/>
                </a:tc>
              </a:tr>
              <a:tr h="644568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লিচু 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পুঁই শাক</a:t>
                      </a:r>
                      <a:r>
                        <a:rPr lang="bn-BD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44568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কলা 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বেগুন 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44568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বরই 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লাউ 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1187363"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ঢেড়শ</a:t>
                      </a:r>
                      <a:r>
                        <a:rPr lang="bn-BD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</a:p>
                    <a:p>
                      <a:pPr algn="ctr"/>
                      <a:r>
                        <a:rPr lang="bn-BD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কুমড়া 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71600" y="381000"/>
            <a:ext cx="6248400" cy="1015663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ফল ও সবজির তালিকা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066800"/>
            <a:ext cx="8915400" cy="452431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742950" indent="-742950"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7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bn-BD" sz="54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742950" indent="-742950" algn="ctr"/>
            <a:endParaRPr lang="bn-BD" sz="5400" dirty="0" smtClean="0">
              <a:latin typeface="NikoshBAN" pitchFamily="2" charset="0"/>
              <a:cs typeface="NikoshBAN" pitchFamily="2" charset="0"/>
            </a:endParaRPr>
          </a:p>
          <a:p>
            <a:pPr marL="742950" indent="-742950" algn="ctr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1.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চারটি ফল ও ছয়টি সবজির  নাম লিখ।</a:t>
            </a:r>
          </a:p>
          <a:p>
            <a:pPr marL="742950" indent="-742950" algn="ctr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2.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ফল ও সবজি খাওয়ার প্রয়োজনীয়তা কি তা লিখ।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57200"/>
            <a:ext cx="8229600" cy="2215991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1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13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3286542"/>
            <a:ext cx="8915400" cy="2123658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পরিচিত আরও ৫টি ফল ও সবজির নাম লিখে আনবে।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japot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600200"/>
            <a:ext cx="8458200" cy="5029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362200" y="457200"/>
            <a:ext cx="4038600" cy="70788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57150">
            <a:solidFill>
              <a:schemeClr val="accent4">
                <a:lumMod val="40000"/>
                <a:lumOff val="60000"/>
              </a:schemeClr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447800"/>
            <a:ext cx="8534400" cy="415498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6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6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BD" sz="6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তৃতীয়</a:t>
            </a:r>
          </a:p>
          <a:p>
            <a:r>
              <a:rPr lang="bn-BD" sz="6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6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bn-BD" sz="6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প্রাথমিক বিজ্ঞান</a:t>
            </a:r>
          </a:p>
          <a:p>
            <a:r>
              <a:rPr lang="bn-BD" sz="6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শিরোনামঃ</a:t>
            </a:r>
            <a:r>
              <a:rPr lang="en-US" sz="6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6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খাদ্য</a:t>
            </a:r>
          </a:p>
          <a:p>
            <a:r>
              <a:rPr lang="bn-BD" sz="6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6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      </a:t>
            </a:r>
            <a:r>
              <a:rPr lang="bn-BD" sz="6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৪০ মিনিট।</a:t>
            </a:r>
            <a:endParaRPr lang="en-US" sz="6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680186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শিখনফলঃ</a:t>
            </a:r>
          </a:p>
          <a:p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 চারটি ফলের  ও ছয়টি সবজির নাম লিখতে  পারবে।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ফল ও সবজি খাওয়ার প্রয়োজনীয়তা সম্পর্কে  বলতে পারবে।</a:t>
            </a:r>
          </a:p>
          <a:p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219200"/>
            <a:ext cx="8382000" cy="1323439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পাঠের শিরোনামঃখাদ্য</a:t>
            </a:r>
            <a:endParaRPr lang="en-US" sz="8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3505200"/>
            <a:ext cx="8382000" cy="132343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পাঠ্যাংশঃফল ও সবজি </a:t>
            </a:r>
            <a:endParaRPr lang="en-US" sz="8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152400"/>
            <a:ext cx="4572000" cy="64633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rgbClr val="FF000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এগুলো  কিসের ছবি ?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ulinary_fruits_cropped_top_vie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066800"/>
            <a:ext cx="8305800" cy="4876800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286000" y="6135469"/>
            <a:ext cx="4495800" cy="64633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accent2">
                <a:lumMod val="75000"/>
              </a:schemeClr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নানা রকমের ফল 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304800"/>
            <a:ext cx="464820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এগুলো কিসের ছবি ?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n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2002" y="1295400"/>
            <a:ext cx="6788998" cy="4311014"/>
          </a:xfrm>
          <a:prstGeom prst="rect">
            <a:avLst/>
          </a:prstGeom>
          <a:ln w="228600" cap="sq" cmpd="thickThin">
            <a:solidFill>
              <a:srgbClr val="00B0F0"/>
            </a:solidFill>
            <a:prstDash val="solid"/>
            <a:miter lim="800000"/>
          </a:ln>
          <a:effectLst>
            <a:glow rad="101600">
              <a:schemeClr val="accent4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2209800" y="6019800"/>
            <a:ext cx="4724400" cy="707886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নানা রকম সবজি 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ngo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1428750"/>
            <a:ext cx="5486400" cy="4114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362200" y="307792"/>
            <a:ext cx="4495800" cy="646331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এটা  কিসের ছবি ?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4200" y="5791200"/>
            <a:ext cx="3581400" cy="76944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আম</a:t>
            </a:r>
            <a:endParaRPr lang="en-US" sz="44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2674_398692353486864_842005846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1143000"/>
            <a:ext cx="5834129" cy="46024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4600" y="304800"/>
            <a:ext cx="434340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এগুলো  কিসের ছবি ?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24200" y="5867400"/>
            <a:ext cx="327660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লিচু 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204</Words>
  <Application>Microsoft Office PowerPoint</Application>
  <PresentationFormat>On-screen Show (4:3)</PresentationFormat>
  <Paragraphs>69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 noakhali</dc:creator>
  <cp:lastModifiedBy>PTI</cp:lastModifiedBy>
  <cp:revision>89</cp:revision>
  <dcterms:created xsi:type="dcterms:W3CDTF">2006-08-16T00:00:00Z</dcterms:created>
  <dcterms:modified xsi:type="dcterms:W3CDTF">2013-05-27T16:08:29Z</dcterms:modified>
</cp:coreProperties>
</file>